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5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F3B6-12FC-4AB5-89A3-7895B16E6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EC1DC-2987-45B6-84A5-33B2FF6A4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A3C90-6C7A-4B48-899F-1A206609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C7078-396B-4531-9424-AE83B4BC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43D7-D54E-4B58-B305-FF16038C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51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0A1B-4698-4864-A7C2-391C466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130C5-77C0-46B2-A112-7F58357E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ABBA-0599-415B-BE4B-F5A503E4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C21CC-D598-4C36-8261-AFA9E177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CA74D-62A1-4DA7-A22A-5C67A6FD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28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AE881-1E4A-4172-9466-06079B32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2C778-BC1F-45EF-867B-5A8F8F317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C4A5F-48F1-49A6-A996-AB102FE4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5E444-1587-4376-AA25-5BD15F77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C6C4-DDC0-4849-AE18-12B622D3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1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8861-CE5C-423D-8922-47E775E9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55F7-5FA3-4CE8-8361-A2DE493E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35E64-39C7-4590-950C-EA49BB7E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325C-4742-418E-938F-06436EE9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FE0A-11A9-4C83-B2F5-C2F2DB70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84B6-A6A9-4A4F-9829-6A26C744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E46D7-CAC5-4025-9B2B-75DBC8B84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779D-BF0E-4723-9985-C0C8BD57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3AD0-3E63-48C8-B593-235A1AF0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949FD-E7BD-4DC7-A9DA-FCD0D1A0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1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91B-9E6A-4BC1-AE84-44093FB2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766A-634A-41A7-AF0E-3CD8C9FCB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B8465-DFA0-442E-AF71-857CB3769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767C6-85B3-4FD9-94C3-6FB36D4D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7C60B-D361-44D2-92C7-7A65ECCE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B5CF-7E2B-4AAD-9B52-E30DD3F7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1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7009-48E8-4DFD-9612-50F283D5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6AE09-DC33-4893-9835-F4568C3F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7B303-4EBF-4F3A-8B0F-C87D2AB54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3F0E1-B256-4621-B2A4-A0AF7E725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2B120-A5D2-4A64-B5F7-59143A9E3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C7446-0FED-4389-A5CD-2355D623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FD225-5F7C-4302-82E5-05666432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63201-7215-4525-9357-649AB34E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5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8DE-62EC-4D15-A93E-0D9D0FC7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B3E2F-0930-4AC3-BF0F-D461E3C0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477B0-EF2B-4CE7-A52C-DB7C949A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05AC4-39DD-45B6-9CDF-BA18A698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92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AAD4B-AA63-4270-9878-21028DD9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5E542-9EB3-4C67-ACF0-8A13FC90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336DC-E554-4C65-991F-7CE70A28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11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5F3C-3659-4150-A09E-902DE724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2120-BA1D-461B-80EA-882E6DF7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41020-7224-4725-BE0C-0228E7FCD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5D6-2F62-4B6C-AC12-5A8C610C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6ED77-4764-42F0-88AD-7E5AF8D2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50AF3-5C75-4DFA-B5C9-E154D2F4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37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76C5-8CC3-4659-8581-E6F96BB1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4B54C-1B88-4968-A65C-FAFB1F1BF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DC16D-5E04-4D88-B962-B54A12B4C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DC5BD-B3C5-4C5C-8293-CD93C12B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83DFE-DE47-43E5-BEEE-592502DA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4C091-68A5-4375-9FE5-EA72E38E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6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572FA-6394-4E8D-9ADE-B4CB0C69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FC2EE-9E0E-4B21-BE14-891D58F9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CC42F-4B06-4BA6-8363-04D71EE5A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F5F0E-982F-49BA-AEE6-36D895C5A724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D6804-2ACF-4873-BD55-6000BECD8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1D5C-9999-4B81-9B33-0CC9D7F16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A60F-ADFC-422E-8CBA-46F4DBD10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3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4C68-B4FD-48E3-9349-8F53F6947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Comparison of ODE and ABM with unimodal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B3E9E-313E-4CE1-8FC3-A24A0F0D8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82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0" y="679855"/>
            <a:ext cx="11008360" cy="414780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160%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B2780BB-BF1D-4B47-8D9D-47D3ED202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56" y="1876672"/>
            <a:ext cx="3240689" cy="1937062"/>
          </a:xfrm>
          <a:prstGeom prst="rect">
            <a:avLst/>
          </a:prstGeom>
        </p:spPr>
      </p:pic>
      <p:pic>
        <p:nvPicPr>
          <p:cNvPr id="7" name="Cell Numbers">
            <a:hlinkClick r:id="" action="ppaction://media"/>
            <a:extLst>
              <a:ext uri="{FF2B5EF4-FFF2-40B4-BE49-F238E27FC236}">
                <a16:creationId xmlns:a16="http://schemas.microsoft.com/office/drawing/2014/main" id="{0C4D1366-19CF-4B7C-8993-CD69CEE63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176" y="4281650"/>
            <a:ext cx="3307443" cy="20026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0E3BFF9-2334-49AE-B99F-0A7E9572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32" y="1868088"/>
            <a:ext cx="3301887" cy="194564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9ED5F7-2B83-4041-A504-1E40D5593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30" y="4161869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" y="710932"/>
            <a:ext cx="10825480" cy="390476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180%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57CEC38-9E9B-4C96-9A8F-2B475B8C7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69" y="2038772"/>
            <a:ext cx="3138027" cy="1823557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AE823C40-5861-496D-A509-9C77FAE10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" y="4226321"/>
            <a:ext cx="2953173" cy="18066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97BF122-D43B-4730-B840-EB4B7A84C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9" y="2038772"/>
            <a:ext cx="3197286" cy="1823557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31E88B-2A6E-4DD3-81F9-8DD7394AC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10" y="4016729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10" y="799001"/>
            <a:ext cx="11116733" cy="410781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200%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DA4BC1-E6BB-47AF-A4F9-E177C255D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73" y="2092959"/>
            <a:ext cx="3301206" cy="1918383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D14B4055-C786-4476-8E9C-FF03F7A37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9638" y="4379021"/>
            <a:ext cx="3295768" cy="201627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3917FAA-B9CB-49D9-BEBC-EE2AE21D2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8" y="2092959"/>
            <a:ext cx="3363546" cy="191838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322EE-56AD-4D15-B70C-CE3E7EAF4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63" y="4245586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D0E-5637-4542-AE0F-BBBBDDC9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Comparison: single dose 3mgkg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722F9D7-1037-43A6-AE67-3CCA4B8E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1" y="1812608"/>
            <a:ext cx="3383280" cy="19296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7C9EC5B-19B0-43ED-8858-C7827169D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" y="1812608"/>
            <a:ext cx="3313695" cy="191507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703977B-F06E-485E-AC89-05CACE675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00" y="1806157"/>
            <a:ext cx="3482521" cy="189905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0268AAA-1F32-44C8-8DC6-CAAB831AE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2" y="3955626"/>
            <a:ext cx="3307077" cy="21403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71723F-B044-4DAE-9A8A-30859612AAAF}"/>
              </a:ext>
            </a:extLst>
          </p:cNvPr>
          <p:cNvSpPr/>
          <p:nvPr/>
        </p:nvSpPr>
        <p:spPr>
          <a:xfrm>
            <a:off x="2078985" y="146472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CA1D8-7A75-4D3C-8D0A-E9AA65BE56D1}"/>
              </a:ext>
            </a:extLst>
          </p:cNvPr>
          <p:cNvSpPr/>
          <p:nvPr/>
        </p:nvSpPr>
        <p:spPr>
          <a:xfrm>
            <a:off x="5800085" y="1441910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ABM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6F9A2C-61B4-4E14-9EA2-F2B3753ED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883" y="428515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7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9E26-B176-4205-A483-0BAE3941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ABM: Population with mean of 20%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3" name="Cell Numbers">
            <a:hlinkClick r:id="" action="ppaction://media"/>
            <a:extLst>
              <a:ext uri="{FF2B5EF4-FFF2-40B4-BE49-F238E27FC236}">
                <a16:creationId xmlns:a16="http://schemas.microsoft.com/office/drawing/2014/main" id="{D8F5ABD2-2B40-444B-A6F8-2F05B43C4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651" y="4074371"/>
            <a:ext cx="3603054" cy="216322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21DC9C4-723B-43EA-B8B0-EDFD7CE20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25" y="1702016"/>
            <a:ext cx="3753107" cy="214056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8833E2B-0B31-4E29-BBFC-459C82B3E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82" y="1743164"/>
            <a:ext cx="3612738" cy="2099419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56C34B-E815-4A22-8F53-F6791092C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10" y="414784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ABM: Population with mean of 40%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055CA5A-1A33-4233-BA90-57A1D09B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09" y="1397237"/>
            <a:ext cx="4066551" cy="2363137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841C4EBC-79B3-4A66-91DA-65EF252CF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396" y="3877086"/>
            <a:ext cx="4259750" cy="255749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0FBEE8-4337-4163-9C86-E23FD9B3A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0" y="1410710"/>
            <a:ext cx="4119722" cy="234966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594C31-3227-41E2-BEB4-FBE07E231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4" y="407425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350"/>
            <a:ext cx="10588413" cy="237783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60%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C0D09F7-F27B-4D06-A27F-52165F625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49" y="2173280"/>
            <a:ext cx="3522666" cy="2047077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8324A77C-36A4-4CAB-ACF0-549482795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996" y="4285155"/>
            <a:ext cx="3454926" cy="20742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E41B3A1-94A5-4C7C-91D4-2AA610E02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65" y="2170257"/>
            <a:ext cx="3589188" cy="2053124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66077C-B048-4345-A8EE-4B2BA9D82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16" y="428515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606" y="823497"/>
            <a:ext cx="10696787" cy="447245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80%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2053A5E-CB7B-45DF-8B6C-5DBBABEE9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7" y="1736161"/>
            <a:ext cx="4113763" cy="2384433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EADF17BD-786C-4646-99C7-1F0BC1A90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728" y="4120594"/>
            <a:ext cx="4113763" cy="246984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88AC3A9-EC77-4A14-B295-B54618340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1" y="1736161"/>
            <a:ext cx="4180682" cy="238795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541693-FE44-479A-AB2F-EF44196C8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3" y="4237741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47" y="902352"/>
            <a:ext cx="11021906" cy="273563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100%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5DDDE63-5D3C-434D-8F42-928209AF9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68" y="1902921"/>
            <a:ext cx="3800103" cy="2182078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6233BF43-A645-496E-9ACE-4F7852008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876" y="4174022"/>
            <a:ext cx="3697065" cy="223854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03CA97D-50AC-4210-AFD3-BD64B3998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6" y="1902921"/>
            <a:ext cx="3825888" cy="218207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DA8F72-FEA4-487D-8D8D-0379C7E05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83" y="428515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09" y="878783"/>
            <a:ext cx="10588413" cy="419052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120%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C83412-125F-4ACB-A3E6-20BF98755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8" y="2224657"/>
            <a:ext cx="3431275" cy="196279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7AFE3C3-E0E5-45A7-96BE-0DD7E8336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70" y="2230438"/>
            <a:ext cx="3367680" cy="1957012"/>
          </a:xfrm>
          <a:prstGeom prst="rect">
            <a:avLst/>
          </a:prstGeom>
        </p:spPr>
      </p:pic>
      <p:pic>
        <p:nvPicPr>
          <p:cNvPr id="9" name="Cell Numbers">
            <a:hlinkClick r:id="" action="ppaction://media"/>
            <a:extLst>
              <a:ext uri="{FF2B5EF4-FFF2-40B4-BE49-F238E27FC236}">
                <a16:creationId xmlns:a16="http://schemas.microsoft.com/office/drawing/2014/main" id="{BE500146-B5CC-459A-B5E8-E8B97CED3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074" y="4519825"/>
            <a:ext cx="3293202" cy="199400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69FCF8-2ED8-4C40-9D43-344564FD0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56" y="4407075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8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6C87-B218-4F9D-9BFF-45A6205B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25" y="897132"/>
            <a:ext cx="10927080" cy="299103"/>
          </a:xfrm>
        </p:spPr>
        <p:txBody>
          <a:bodyPr>
            <a:normAutofit fontScale="90000"/>
          </a:bodyPr>
          <a:lstStyle/>
          <a:p>
            <a:r>
              <a:rPr lang="en-GB" dirty="0"/>
              <a:t>ABM: Population with mean of 140% </a:t>
            </a:r>
            <a:r>
              <a:rPr lang="en-GB" dirty="0" err="1"/>
              <a:t>pERK</a:t>
            </a:r>
            <a:r>
              <a:rPr lang="en-GB" dirty="0"/>
              <a:t>, </a:t>
            </a:r>
            <a:r>
              <a:rPr lang="en-GB" dirty="0" err="1"/>
              <a:t>sdv</a:t>
            </a:r>
            <a:r>
              <a:rPr lang="en-GB" dirty="0"/>
              <a:t> 5% </a:t>
            </a:r>
            <a:r>
              <a:rPr lang="en-GB" dirty="0" err="1"/>
              <a:t>pERK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8EF617C-96D4-42F6-8042-21F3FAD20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56" y="2122455"/>
            <a:ext cx="3355351" cy="1949848"/>
          </a:xfrm>
          <a:prstGeom prst="rect">
            <a:avLst/>
          </a:prstGeom>
        </p:spPr>
      </p:pic>
      <p:pic>
        <p:nvPicPr>
          <p:cNvPr id="5" name="Cell Numbers">
            <a:hlinkClick r:id="" action="ppaction://media"/>
            <a:extLst>
              <a:ext uri="{FF2B5EF4-FFF2-40B4-BE49-F238E27FC236}">
                <a16:creationId xmlns:a16="http://schemas.microsoft.com/office/drawing/2014/main" id="{94364FA2-C938-477C-B8F0-C0112508D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025" y="4422986"/>
            <a:ext cx="3463977" cy="211539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02484B-8EF3-4D3A-BF4B-E00621CBB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8" y="2122455"/>
            <a:ext cx="3418714" cy="194984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3FBF7F-9361-4378-9AD5-4B8CD5498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976" y="4389454"/>
            <a:ext cx="2190324" cy="20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1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155</Words>
  <Application>Microsoft Office PowerPoint</Application>
  <PresentationFormat>Widescreen</PresentationFormat>
  <Paragraphs>14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Comparison of ODE and ABM with unimodal distribution</vt:lpstr>
      <vt:lpstr>Comparison: single dose 3mgkg</vt:lpstr>
      <vt:lpstr>ABM: Population with mean of 20% pERK, sdv 5% pERK</vt:lpstr>
      <vt:lpstr>ABM: Population with mean of 40% pERK, sdv 5% pERK</vt:lpstr>
      <vt:lpstr>ABM: Population with mean of 60% pERK, sdv 5% pERK</vt:lpstr>
      <vt:lpstr>ABM: Population with mean of 80% pERK, sdv 5% pERK</vt:lpstr>
      <vt:lpstr>ABM: Population with mean of 100% pERK, sdv 5% pERK</vt:lpstr>
      <vt:lpstr>ABM: Population with mean of 120% pERK, sdv 5% pERK</vt:lpstr>
      <vt:lpstr>ABM: Population with mean of 140% pERK, sdv 5% pERK</vt:lpstr>
      <vt:lpstr>ABM: Population with mean of 160% pERK, sdv 5% pERK</vt:lpstr>
      <vt:lpstr>ABM: Population with mean of 180% pERK, sdv 5% pERK</vt:lpstr>
      <vt:lpstr>ABM: Population with mean of 200% pERK, sdv 5% pERK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ODE and ABM with unimodal distribution</dc:title>
  <dc:creator>Thuy Truong, Van</dc:creator>
  <cp:lastModifiedBy>Thuy Truong, Van</cp:lastModifiedBy>
  <cp:revision>4</cp:revision>
  <dcterms:created xsi:type="dcterms:W3CDTF">2021-03-24T17:05:05Z</dcterms:created>
  <dcterms:modified xsi:type="dcterms:W3CDTF">2021-03-24T17:28:09Z</dcterms:modified>
</cp:coreProperties>
</file>